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9" r:id="rId2"/>
    <p:sldId id="258" r:id="rId3"/>
    <p:sldId id="29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3F82AD-BE16-4533-BFA9-AD206A0B2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6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A36ED6-BE46-48E8-98ED-2C5733A5C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3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3A5D33-FF77-4CDD-9358-BD837FD42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8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986648-3578-4368-BDF8-275059635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20A22C-814D-4E2E-9FC6-67BC71B7E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C42B26-3A5B-43D2-AF94-1C91AD242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74589E-BFC0-4AD0-AC3F-D637EE882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771377-E6BD-45E0-8514-4B1B8000C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0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83867A-DDAB-4467-A5CA-CF9733DCB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5BEC01-589C-4E4A-B038-43F0888DF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E81C95-0F66-4FF5-8D19-2E4BFA605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9506E8-7693-430E-BCD0-44BD6791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AAF1AC-86B0-41FE-A528-75693490F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4289DE-1CC8-40F3-9A15-C1E36969F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FF77625-74A6-4EFE-9F9B-F9A96EBC3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4F192F-FD14-42AC-A9DB-5EDAB1569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8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5091" y="6400801"/>
            <a:ext cx="990599" cy="304799"/>
          </a:xfrm>
          <a:prstGeom prst="rect">
            <a:avLst/>
          </a:prstGeom>
        </p:spPr>
        <p:txBody>
          <a:bodyPr/>
          <a:lstStyle/>
          <a:p>
            <a:fld id="{95710A22-BB3D-4242-8BAF-F7C2E44CAA65}" type="datetimeFigureOut">
              <a:rPr lang="de-DE" smtClean="0"/>
              <a:t>05.08.2021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2C2B949F-B9DC-4C6F-9CD2-9DFC582EFE3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FE5526-D7C6-4111-81DA-097714F89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17874" y="2603783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2574" y="64007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CF6C1DB-E7F0-4FD9-A5EA-5206D5D5339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38" y="5079090"/>
            <a:ext cx="3174604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www.endlagersuche-infoplattform.de/SharedDocs/Downloads/Endlagersuche/DE/Fachkonferenz/Dok_FKT_2.Beratungstermin/FKT_Bt2_005_TAG_A.pdf?__blob=publicationFile&amp;v=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dlagersuche-infoplattform.de/SharedDocs/Downloads/Endlagersuche/DE/Fachkonferenz/Dok_FKT_1.Beratungstermin/FKT_Bt1_004_Call_for_Papers2.pdf?__blob=publicationFile&amp;v=1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2E18E5-B02E-4571-BDC2-BDFEA087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Beteiligung</a:t>
            </a:r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Zivilgesellschaft</a:t>
            </a:r>
            <a:endParaRPr lang="en-US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95717A-F1D3-4809-B570-5F89CD41C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  <p:pic>
        <p:nvPicPr>
          <p:cNvPr id="6" name="Grafik 5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4FB9F230-BDD7-4592-ACA3-E542B1055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26" y="2142461"/>
            <a:ext cx="6203584" cy="41357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7787D85-5537-4BBF-824D-1C6C2AF16C9B}"/>
              </a:ext>
            </a:extLst>
          </p:cNvPr>
          <p:cNvSpPr txBox="1"/>
          <p:nvPr/>
        </p:nvSpPr>
        <p:spPr>
          <a:xfrm>
            <a:off x="635668" y="2490543"/>
            <a:ext cx="367163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Fachkonferenz Teilgebiete, </a:t>
            </a:r>
          </a:p>
          <a:p>
            <a:r>
              <a:rPr lang="de-DE" b="1" dirty="0">
                <a:solidFill>
                  <a:schemeClr val="bg1"/>
                </a:solidFill>
              </a:rPr>
              <a:t>3. Beratungstermin 6.08.2021</a:t>
            </a:r>
          </a:p>
        </p:txBody>
      </p:sp>
    </p:spTree>
    <p:extLst>
      <p:ext uri="{BB962C8B-B14F-4D97-AF65-F5344CB8AC3E}">
        <p14:creationId xmlns:p14="http://schemas.microsoft.com/office/powerpoint/2010/main" val="172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EAF099-DAE9-4763-B00C-3A3AA795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Beteiligungslücke</a:t>
            </a:r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schließen</a:t>
            </a:r>
            <a:endParaRPr lang="en-US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8F891-5970-4E12-BB1A-05C874C714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3312" y="2747478"/>
            <a:ext cx="8946541" cy="34848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bg1">
                  <a:lumMod val="65000"/>
                </a:schemeClr>
              </a:buClr>
              <a:buNone/>
            </a:pPr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6 Thesen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Auf die Beteiligungslücke haben der BUND und wir bereits beim Call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Papers im Vorfeld des ersten Beratungstermins hingewiesen. Also </a:t>
            </a: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mehr als rechtzeitig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https://www.endlagersuche-infoplattform.de/</a:t>
            </a:r>
            <a:r>
              <a:rPr lang="de-DE" sz="1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SharedDocs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/Downloads/Endlagersuche/DE/Fachkonferenz/Dok_FKT_1.Beratungstermin/FKT_Bt1_004_Call_for_Papers2.pdf?__blob=publicationFile&amp;v=10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Der Antrag/Beschluss vom 11.06.2021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.-Nr.: FKT_Bt2_005 ist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der Sache her gerechtfertigt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https://www.endlagersuche-infoplattform.de/SharedDocs/Downloads/Endlagersuche/DE/Fachkonferenz/Dok_FKT_2.Beratungstermin/FKT_Bt2_005_TAG_A.pdf?__blob=publicationFile&amp;v=8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bg1">
                  <a:lumMod val="65000"/>
                </a:schemeClr>
              </a:buClr>
              <a:buNone/>
            </a:pPr>
            <a:endParaRPr lang="de-DE" sz="1600" dirty="0"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9E9A9A-A411-47EC-8AF3-E5F6DE2F50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0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EAF099-DAE9-4763-B00C-3A3AA795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Zivilgesellschaft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stärken</a:t>
            </a:r>
            <a:endParaRPr lang="en-US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8F891-5970-4E12-BB1A-05C874C714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3312" y="2747478"/>
            <a:ext cx="8946541" cy="348487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3. Die Forderung, an das Format der Fachkonferenz Teilgebiete anzuknüpfen, also eine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formelle Beteiligung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– erweitert um die Junge Generation - zu ermöglichen, ist notwendig. Nur so ist gewährleistet, dass die BGE die weiteren Beratungen zu den definierten „Haltepunkten“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berücksichtigen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muss. 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Checks and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Balances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 Die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Rolle der Zivilgesellschaft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im Endlagersuchverfahren müsste im Folgeformat sogar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gestärkt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werden. Stichwort „Augenhöhe“ versus Machtgefälle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BGE versus Ehrenamtliches Engagement). 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5. Daraus resultiert die Notwendigkeit einer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Selbstorganisation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für das geforderte Nachfolgeformat der Fachkonferenz Teilgebiete. 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6. Das ist ein Beleg für ein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„lernendes Verfahren“: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§ 1 Abs. 5 Satz 1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StandAG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lautet: 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"Das Standortauswahlverfahren ist nach Maßgabe der §§ 12 ff. reversibel."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Das schließt auch den Zwischenbericht der BGE mit ein (§13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StandAG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lnSpc>
                <a:spcPct val="90000"/>
              </a:lnSpc>
              <a:buClr>
                <a:schemeClr val="bg1">
                  <a:lumMod val="65000"/>
                </a:schemeClr>
              </a:buClr>
              <a:buNone/>
            </a:pPr>
            <a:endParaRPr lang="de-DE" sz="1600" dirty="0"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9E9A9A-A411-47EC-8AF3-E5F6DE2F5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16" y="5996865"/>
            <a:ext cx="1298393" cy="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6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 Lüchow-Dannenberg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300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BI Lüchow-Dannenberg</vt:lpstr>
      <vt:lpstr>Beteiligung der Zivilgesellschaft</vt:lpstr>
      <vt:lpstr>Beteiligungslücke schließen</vt:lpstr>
      <vt:lpstr>Zivilgesellschaft stärken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Endlagersuche – und was wird aus Gorleben?</dc:title>
  <dc:creator>Andreas Conradt</dc:creator>
  <cp:lastModifiedBy>Wolfgang Ehmke</cp:lastModifiedBy>
  <cp:revision>74</cp:revision>
  <dcterms:created xsi:type="dcterms:W3CDTF">2020-09-01T09:26:08Z</dcterms:created>
  <dcterms:modified xsi:type="dcterms:W3CDTF">2021-08-05T08:54:27Z</dcterms:modified>
</cp:coreProperties>
</file>